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0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3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93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46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62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36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20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1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26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01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36239-A2F4-4AB6-AEC5-AF61ACB903F3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6692-B393-4866-9437-EE2E6BDD96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8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75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079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Alicia Jariod París</dc:creator>
  <cp:lastModifiedBy>Alicia Jariod París</cp:lastModifiedBy>
  <cp:revision>2</cp:revision>
  <dcterms:created xsi:type="dcterms:W3CDTF">2023-07-05T11:54:33Z</dcterms:created>
  <dcterms:modified xsi:type="dcterms:W3CDTF">2023-07-05T11:57:58Z</dcterms:modified>
</cp:coreProperties>
</file>